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4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B72DB-B3B5-43DA-80C6-4A47A3439143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7BC7A-B95E-4D77-B2A8-5EB56CBA8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40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17BC7A-B95E-4D77-B2A8-5EB56CBA845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3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32938C-773E-2A6B-8C90-304DEE6EC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2F4DC8F-5901-335A-047C-0F63421D3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55055F-6540-7BBA-A9AE-FE3A6F256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E73259-B658-FAD8-F6E5-74F00564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E9C46F-00D1-A324-34A0-ABA1FC3C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614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15FDB-E634-F0E0-1E06-5DC4C185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14A65E5-DF0B-336C-4F30-24D6C4153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038620-11EF-AEFA-A5B0-57C48061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1A4CB3-47CF-DB35-47DB-B9040E8C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636588-ED55-9614-204F-DF6DAB0CF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2261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D0C9CA1-61A6-7AB2-CE69-D72AF8A43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AEF1762-CEE9-53FE-3E40-869665FC8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74357F-796E-FFB2-CD55-DA591502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61DBF8-AADB-8113-626A-513564F4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713ED0-E2D4-5DA3-E8CC-A98430D8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67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D71D44-3100-D17D-6F93-D6BED8F3B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EB50A6-6366-B045-CBE3-9D48D659C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5A7BBA-43DD-1356-7259-2925332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53B762-7A2A-1B61-68BB-8C3CBBC2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5F5048-0906-1470-F110-52467663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1702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D63AEC-D4D3-277C-2237-C189F999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6500B8-D69B-DAB2-FB18-1766DC169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36E07D-9267-7304-A5E4-DD555807B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3F7E52A-972B-0B80-F077-6766601CB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0AD407-1C5E-76A1-D8CA-AFA73C06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527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F7E366-4370-79BB-A288-E3BB9065F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C886E5-8946-1929-4E5E-288FC2AFA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41AC47E-8244-8E55-9407-61F79256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E211EA-CFFA-624C-DC07-2D381DF1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E8F060-846F-37E4-2EB3-70DC760D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9C8A62B-C64E-9D3C-0646-EC86CB41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93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4C2F74-0C1C-7D5D-0C18-E4EB611F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BF2A550-219E-1462-C524-079AE141A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2AAADC-5BA5-D8E9-8384-762191222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F6F6AB4-624C-CFE6-BD2F-3415A656A6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A39243C-9B27-94CB-60F1-89A57E2BB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0ABDA0C-3E2F-3603-CA8C-9FCBDF19C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1B79DC6-83DA-2387-331E-7308D61C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8782831-4307-D9EA-88FD-A537F13C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453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6E3479-C50B-1093-EE2F-C9897F541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D93E058-76B5-D4F1-8A3B-EE01AC2F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3886962-65E7-362F-9B03-0A1ED326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6FF50D2-B6F4-D789-EC2D-40CFD5D8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78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AB081C7-C178-396A-4118-0BD50EB2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195B4AB-6B89-7A92-9FDE-36B6B3B65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D690D50-F18A-6BB4-7AD2-8BA5C037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02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498A99-FABF-0337-AD92-0E5C02E47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FA637C-0707-4E80-33D2-CB54EE04F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EA36F23-D68A-87E4-82EA-48EE85D0A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9B20C0-1A08-52FB-ACB0-7E34D133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F4CB02-0FF9-E7FB-0D3E-FFC51EDF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28B57F-8DFA-B71C-F13B-298C70FA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5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FC017A-FDCA-74E5-9934-06823253F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D140AD5-69D0-A1E8-2DFB-F4A1DFE9E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9AA7DAA-6274-A328-AEAC-245E96531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6FA3B46-ACCF-8450-A2A3-C9135E84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6ACA631-CC1E-FAF4-1A51-3F53BFB8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E82DE23-30BB-CC92-A6C5-AE3484F4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06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7E5199-C34C-3797-854F-EC31CFF37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17DD26E-F3A2-F500-1928-8BE690932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FCD9A9-584B-8547-9C38-014B9AA59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56C2BE-0DF2-43BF-AB62-91436695367B}" type="datetimeFigureOut">
              <a:rPr lang="ko-KR" altLang="en-US" smtClean="0"/>
              <a:t>2025-08-14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7E3E52-3529-A137-C432-1EACFAF13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CC07D8-1053-E52A-437C-3E304E20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23815C-7E52-4B5F-85CA-89E2F19F4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04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785524A-4A16-0ADD-D9FA-84EB5D87C39E}"/>
              </a:ext>
            </a:extLst>
          </p:cNvPr>
          <p:cNvSpPr txBox="1"/>
          <p:nvPr/>
        </p:nvSpPr>
        <p:spPr>
          <a:xfrm>
            <a:off x="339137" y="800100"/>
            <a:ext cx="6460505" cy="18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1. AS </a:t>
            </a:r>
            <a:r>
              <a:rPr lang="ko-KR" altLang="en-US" sz="1300" dirty="0"/>
              <a:t>및 교정은 당사 홈페이지로 접수 </a:t>
            </a:r>
            <a:r>
              <a:rPr lang="en-US" altLang="ko-KR" sz="1300" dirty="0"/>
              <a:t>(</a:t>
            </a:r>
            <a:r>
              <a:rPr lang="ko-KR" altLang="en-US" sz="1300" dirty="0"/>
              <a:t>고객지원</a:t>
            </a:r>
            <a:r>
              <a:rPr lang="en-US" altLang="ko-KR" sz="1300" dirty="0"/>
              <a:t>-AS/</a:t>
            </a:r>
            <a:r>
              <a:rPr lang="ko-KR" altLang="en-US" sz="1300" dirty="0"/>
              <a:t>교정접수 입력 폼 작성</a:t>
            </a:r>
            <a:r>
              <a:rPr lang="en-US" altLang="ko-KR" sz="13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en-US" altLang="ko-KR" sz="1300" dirty="0">
                <a:solidFill>
                  <a:srgbClr val="FF0000"/>
                </a:solidFill>
              </a:rPr>
              <a:t>*</a:t>
            </a:r>
            <a:r>
              <a:rPr lang="ko-KR" altLang="en-US" sz="1300" dirty="0">
                <a:solidFill>
                  <a:srgbClr val="FF0000"/>
                </a:solidFill>
              </a:rPr>
              <a:t>개인전화</a:t>
            </a:r>
            <a:r>
              <a:rPr lang="en-US" altLang="ko-KR" sz="1300" dirty="0">
                <a:solidFill>
                  <a:srgbClr val="FF0000"/>
                </a:solidFill>
              </a:rPr>
              <a:t> </a:t>
            </a:r>
            <a:r>
              <a:rPr lang="ko-KR" altLang="en-US" sz="1300" dirty="0">
                <a:solidFill>
                  <a:srgbClr val="FF0000"/>
                </a:solidFill>
              </a:rPr>
              <a:t>혹은 대표전화로 </a:t>
            </a:r>
            <a:r>
              <a:rPr lang="en-US" altLang="ko-KR" sz="1300" dirty="0">
                <a:solidFill>
                  <a:srgbClr val="FF0000"/>
                </a:solidFill>
              </a:rPr>
              <a:t>AS/</a:t>
            </a:r>
            <a:r>
              <a:rPr lang="ko-KR" altLang="en-US" sz="1300" dirty="0">
                <a:solidFill>
                  <a:srgbClr val="FF0000"/>
                </a:solidFill>
              </a:rPr>
              <a:t>교정 문의가 온 경우 홈페이지로 접수 안내 요망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2. </a:t>
            </a:r>
            <a:r>
              <a:rPr lang="ko-KR" altLang="en-US" sz="1300" dirty="0"/>
              <a:t>경영지원팀에서 접수 내역 확인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3. </a:t>
            </a:r>
            <a:r>
              <a:rPr lang="ko-KR" altLang="en-US" sz="1300" dirty="0"/>
              <a:t>나스</a:t>
            </a:r>
            <a:r>
              <a:rPr lang="en-US" altLang="ko-KR" sz="1300" dirty="0"/>
              <a:t>-AS</a:t>
            </a:r>
            <a:r>
              <a:rPr lang="ko-KR" altLang="en-US" sz="1300" dirty="0"/>
              <a:t>폴더</a:t>
            </a:r>
            <a:r>
              <a:rPr lang="en-US" altLang="ko-KR" sz="1300" dirty="0"/>
              <a:t>-AS</a:t>
            </a:r>
            <a:r>
              <a:rPr lang="ko-KR" altLang="en-US" sz="1300" dirty="0"/>
              <a:t>접수 내역에 목록화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4. </a:t>
            </a:r>
            <a:r>
              <a:rPr lang="ko-KR" altLang="en-US" sz="1300" dirty="0"/>
              <a:t>목록 작성 후 </a:t>
            </a:r>
            <a:r>
              <a:rPr lang="en-US" altLang="ko-KR" sz="1300" dirty="0"/>
              <a:t>AS</a:t>
            </a:r>
            <a:r>
              <a:rPr lang="ko-KR" altLang="en-US" sz="1300" dirty="0"/>
              <a:t>담당자에게 내용 전달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5. AS</a:t>
            </a:r>
            <a:r>
              <a:rPr lang="ko-KR" altLang="en-US" sz="1300" dirty="0"/>
              <a:t>담당자는 해당 내역 확인 후 </a:t>
            </a:r>
            <a:r>
              <a:rPr lang="en-US" altLang="ko-KR" sz="1300" dirty="0"/>
              <a:t>AS </a:t>
            </a:r>
            <a:r>
              <a:rPr lang="ko-KR" altLang="en-US" sz="1300" dirty="0"/>
              <a:t>일정에 맞춰 진행</a:t>
            </a:r>
            <a:r>
              <a:rPr lang="en-US" altLang="ko-KR" sz="1300" dirty="0"/>
              <a:t> </a:t>
            </a:r>
            <a:r>
              <a:rPr lang="ko-KR" altLang="en-US" sz="1300" dirty="0"/>
              <a:t> 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7840677-2390-682F-8687-B3F31EEAC050}"/>
              </a:ext>
            </a:extLst>
          </p:cNvPr>
          <p:cNvSpPr/>
          <p:nvPr/>
        </p:nvSpPr>
        <p:spPr>
          <a:xfrm>
            <a:off x="294427" y="277076"/>
            <a:ext cx="1962998" cy="396256"/>
          </a:xfrm>
          <a:prstGeom prst="rect">
            <a:avLst/>
          </a:prstGeom>
          <a:solidFill>
            <a:srgbClr val="E949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/>
              <a:t>교정</a:t>
            </a:r>
            <a:r>
              <a:rPr lang="en-US" altLang="ko-KR" sz="1600" b="1" dirty="0"/>
              <a:t>/AS</a:t>
            </a:r>
            <a:r>
              <a:rPr lang="ko-KR" altLang="en-US" sz="1600" b="1" dirty="0"/>
              <a:t> 접수 절차</a:t>
            </a:r>
          </a:p>
        </p:txBody>
      </p:sp>
    </p:spTree>
    <p:extLst>
      <p:ext uri="{BB962C8B-B14F-4D97-AF65-F5344CB8AC3E}">
        <p14:creationId xmlns:p14="http://schemas.microsoft.com/office/powerpoint/2010/main" val="211111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56C1BE5B-4A8D-7784-4E5D-BCCF128C0B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941" t="21583" r="14604" b="2305"/>
          <a:stretch>
            <a:fillRect/>
          </a:stretch>
        </p:blipFill>
        <p:spPr>
          <a:xfrm>
            <a:off x="4251433" y="2123711"/>
            <a:ext cx="3621075" cy="307632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0067928D-C126-24BE-4BC0-F72A435E96E5}"/>
              </a:ext>
            </a:extLst>
          </p:cNvPr>
          <p:cNvSpPr/>
          <p:nvPr/>
        </p:nvSpPr>
        <p:spPr>
          <a:xfrm>
            <a:off x="0" y="275444"/>
            <a:ext cx="3894298" cy="396256"/>
          </a:xfrm>
          <a:prstGeom prst="rect">
            <a:avLst/>
          </a:prstGeom>
          <a:solidFill>
            <a:srgbClr val="E949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50" b="1" dirty="0"/>
              <a:t>1. </a:t>
            </a:r>
            <a:r>
              <a:rPr lang="ko-KR" altLang="en-US" sz="1450" b="1" dirty="0"/>
              <a:t>홈페이지 </a:t>
            </a:r>
            <a:r>
              <a:rPr lang="en-US" altLang="ko-KR" sz="1450" b="1" dirty="0"/>
              <a:t>AS/</a:t>
            </a:r>
            <a:r>
              <a:rPr lang="ko-KR" altLang="en-US" sz="1450" b="1" dirty="0"/>
              <a:t>교정 신청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4CCF0C7D-6E7C-27E5-D2DE-3E3969CBC090}"/>
              </a:ext>
            </a:extLst>
          </p:cNvPr>
          <p:cNvGrpSpPr/>
          <p:nvPr/>
        </p:nvGrpSpPr>
        <p:grpSpPr>
          <a:xfrm>
            <a:off x="99285" y="1800184"/>
            <a:ext cx="3795014" cy="4830053"/>
            <a:chOff x="6702689" y="77051"/>
            <a:chExt cx="5051163" cy="6428800"/>
          </a:xfrm>
        </p:grpSpPr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10D7F3E1-0A47-417A-B5B3-29EE0BAF3C40}"/>
                </a:ext>
              </a:extLst>
            </p:cNvPr>
            <p:cNvGrpSpPr/>
            <p:nvPr/>
          </p:nvGrpSpPr>
          <p:grpSpPr>
            <a:xfrm>
              <a:off x="6702689" y="77051"/>
              <a:ext cx="5051163" cy="6428800"/>
              <a:chOff x="3435614" y="680777"/>
              <a:chExt cx="5051163" cy="6428800"/>
            </a:xfrm>
          </p:grpSpPr>
          <p:pic>
            <p:nvPicPr>
              <p:cNvPr id="11" name="그림 10">
                <a:extLst>
                  <a:ext uri="{FF2B5EF4-FFF2-40B4-BE49-F238E27FC236}">
                    <a16:creationId xmlns:a16="http://schemas.microsoft.com/office/drawing/2014/main" id="{3847BE20-B524-75CE-8887-88169B8505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29552" r="11767" b="45368"/>
              <a:stretch>
                <a:fillRect/>
              </a:stretch>
            </p:blipFill>
            <p:spPr>
              <a:xfrm>
                <a:off x="3435614" y="680777"/>
                <a:ext cx="5051163" cy="1704124"/>
              </a:xfrm>
              <a:prstGeom prst="rect">
                <a:avLst/>
              </a:prstGeom>
            </p:spPr>
          </p:pic>
          <p:pic>
            <p:nvPicPr>
              <p:cNvPr id="12" name="그림 11">
                <a:extLst>
                  <a:ext uri="{FF2B5EF4-FFF2-40B4-BE49-F238E27FC236}">
                    <a16:creationId xmlns:a16="http://schemas.microsoft.com/office/drawing/2014/main" id="{57290BB4-73B6-942B-72D1-190859C893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67125" y="2360816"/>
                <a:ext cx="4819650" cy="4748761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3" name="그림 12" descr="무척추 동물, 블랙, 히드라충강, 벌레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BE5E3E6A-8649-DE88-B89F-0439BAB134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5748943" y="2002968"/>
                <a:ext cx="656016" cy="782916"/>
              </a:xfrm>
              <a:prstGeom prst="rect">
                <a:avLst/>
              </a:prstGeom>
            </p:spPr>
          </p:pic>
        </p:grp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4ED78C6-FC23-2995-42BC-EEE4F2A8C2BB}"/>
                </a:ext>
              </a:extLst>
            </p:cNvPr>
            <p:cNvSpPr/>
            <p:nvPr/>
          </p:nvSpPr>
          <p:spPr>
            <a:xfrm>
              <a:off x="9521090" y="1298513"/>
              <a:ext cx="707263" cy="228285"/>
            </a:xfrm>
            <a:prstGeom prst="rect">
              <a:avLst/>
            </a:prstGeom>
            <a:solidFill>
              <a:srgbClr val="FFFF00">
                <a:alpha val="29000"/>
              </a:srgbClr>
            </a:solidFill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84E722A7-E05A-266E-3BD6-F4FD336B73D1}"/>
              </a:ext>
            </a:extLst>
          </p:cNvPr>
          <p:cNvSpPr/>
          <p:nvPr/>
        </p:nvSpPr>
        <p:spPr>
          <a:xfrm>
            <a:off x="4249321" y="275444"/>
            <a:ext cx="3786934" cy="396256"/>
          </a:xfrm>
          <a:prstGeom prst="rect">
            <a:avLst/>
          </a:prstGeom>
          <a:solidFill>
            <a:srgbClr val="E949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50" b="1" dirty="0"/>
              <a:t>2. </a:t>
            </a:r>
            <a:r>
              <a:rPr lang="ko-KR" altLang="en-US" sz="1450" b="1" dirty="0"/>
              <a:t>경영지원팀 접수 확인</a:t>
            </a:r>
            <a:r>
              <a:rPr lang="en-US" altLang="ko-KR" sz="1450" b="1" dirty="0"/>
              <a:t> </a:t>
            </a:r>
            <a:r>
              <a:rPr lang="ko-KR" altLang="en-US" sz="1450" b="1" dirty="0"/>
              <a:t>및 목록화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630202A-B803-57E2-F8A7-8B93A2A6294B}"/>
              </a:ext>
            </a:extLst>
          </p:cNvPr>
          <p:cNvSpPr/>
          <p:nvPr/>
        </p:nvSpPr>
        <p:spPr>
          <a:xfrm>
            <a:off x="8403392" y="275444"/>
            <a:ext cx="3786934" cy="396256"/>
          </a:xfrm>
          <a:prstGeom prst="rect">
            <a:avLst/>
          </a:prstGeom>
          <a:solidFill>
            <a:srgbClr val="E949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50" b="1" dirty="0"/>
              <a:t>3. AS/</a:t>
            </a:r>
            <a:r>
              <a:rPr lang="ko-KR" altLang="en-US" sz="1450" b="1" dirty="0"/>
              <a:t>교정 담당자 확인 및 </a:t>
            </a:r>
            <a:r>
              <a:rPr lang="en-US" altLang="ko-KR" sz="1450" b="1" dirty="0"/>
              <a:t>AS/</a:t>
            </a:r>
            <a:r>
              <a:rPr lang="ko-KR" altLang="en-US" sz="1450" b="1" dirty="0"/>
              <a:t>교정 진행</a:t>
            </a:r>
            <a:r>
              <a:rPr lang="en-US" altLang="ko-KR" sz="1450" b="1" dirty="0"/>
              <a:t> </a:t>
            </a:r>
            <a:r>
              <a:rPr lang="ko-KR" altLang="en-US" sz="1450" b="1" dirty="0"/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0C7958-F9C7-51A5-551C-5AEF5A4C8F69}"/>
              </a:ext>
            </a:extLst>
          </p:cNvPr>
          <p:cNvSpPr txBox="1"/>
          <p:nvPr/>
        </p:nvSpPr>
        <p:spPr>
          <a:xfrm>
            <a:off x="99285" y="724890"/>
            <a:ext cx="3747881" cy="107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altLang="ko-KR" sz="1100" dirty="0"/>
              <a:t>AS </a:t>
            </a:r>
            <a:r>
              <a:rPr lang="ko-KR" altLang="en-US" sz="1100" dirty="0"/>
              <a:t>및 교정은 </a:t>
            </a:r>
            <a:r>
              <a:rPr lang="ko-KR" altLang="en-US" sz="1100" b="1" u="sng" dirty="0"/>
              <a:t>무조건 당사 홈페이지로만 접수 </a:t>
            </a:r>
            <a:endParaRPr lang="en-US" altLang="ko-KR" sz="1100" b="1" u="sng" dirty="0"/>
          </a:p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ko-KR" altLang="en-US" sz="1100" b="1" dirty="0"/>
              <a:t>고객지원</a:t>
            </a:r>
            <a:r>
              <a:rPr lang="en-US" altLang="ko-KR" sz="1100" b="1" dirty="0"/>
              <a:t>-AS/</a:t>
            </a:r>
            <a:r>
              <a:rPr lang="ko-KR" altLang="en-US" sz="1100" b="1" dirty="0"/>
              <a:t>교정접수 입력 폼 작성</a:t>
            </a:r>
            <a:r>
              <a:rPr lang="en-US" altLang="ko-KR" sz="1100" b="1" dirty="0"/>
              <a:t> </a:t>
            </a:r>
            <a:r>
              <a:rPr lang="ko-KR" altLang="en-US" sz="1100" dirty="0"/>
              <a:t>후 문의하기 제출</a:t>
            </a:r>
            <a:endParaRPr lang="en-US" altLang="ko-KR" sz="1100" dirty="0"/>
          </a:p>
          <a:p>
            <a:pPr>
              <a:lnSpc>
                <a:spcPct val="150000"/>
              </a:lnSpc>
            </a:pPr>
            <a:r>
              <a:rPr lang="en-US" altLang="ko-KR" sz="1100" dirty="0"/>
              <a:t> </a:t>
            </a:r>
            <a:r>
              <a:rPr lang="en-US" altLang="ko-KR" sz="1100" b="1" dirty="0">
                <a:solidFill>
                  <a:srgbClr val="FF0000"/>
                </a:solidFill>
              </a:rPr>
              <a:t>*</a:t>
            </a:r>
            <a:r>
              <a:rPr lang="ko-KR" altLang="en-US" sz="1100" b="1" dirty="0">
                <a:solidFill>
                  <a:srgbClr val="FF0000"/>
                </a:solidFill>
              </a:rPr>
              <a:t>개인전화</a:t>
            </a:r>
            <a:r>
              <a:rPr lang="en-US" altLang="ko-KR" sz="1100" b="1" dirty="0">
                <a:solidFill>
                  <a:srgbClr val="FF0000"/>
                </a:solidFill>
              </a:rPr>
              <a:t> </a:t>
            </a:r>
            <a:r>
              <a:rPr lang="ko-KR" altLang="en-US" sz="1100" b="1" dirty="0">
                <a:solidFill>
                  <a:srgbClr val="FF0000"/>
                </a:solidFill>
              </a:rPr>
              <a:t>혹은 대표전화로 </a:t>
            </a:r>
            <a:r>
              <a:rPr lang="en-US" altLang="ko-KR" sz="1100" b="1" dirty="0">
                <a:solidFill>
                  <a:srgbClr val="FF0000"/>
                </a:solidFill>
              </a:rPr>
              <a:t>AS/</a:t>
            </a:r>
            <a:r>
              <a:rPr lang="ko-KR" altLang="en-US" sz="1100" b="1" dirty="0">
                <a:solidFill>
                  <a:srgbClr val="FF0000"/>
                </a:solidFill>
              </a:rPr>
              <a:t>교정 문의가 온 경우 </a:t>
            </a:r>
            <a:endParaRPr lang="en-US" altLang="ko-KR" sz="11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solidFill>
                  <a:srgbClr val="FF0000"/>
                </a:solidFill>
              </a:rPr>
              <a:t>  </a:t>
            </a:r>
            <a:r>
              <a:rPr lang="ko-KR" altLang="en-US" sz="1100" b="1" dirty="0">
                <a:solidFill>
                  <a:srgbClr val="FF0000"/>
                </a:solidFill>
              </a:rPr>
              <a:t>필히 홈페이지 접수 안내 요망 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6D27C7-B723-DBC9-1AA2-D63063A34A51}"/>
              </a:ext>
            </a:extLst>
          </p:cNvPr>
          <p:cNvSpPr txBox="1"/>
          <p:nvPr/>
        </p:nvSpPr>
        <p:spPr>
          <a:xfrm>
            <a:off x="4115971" y="724890"/>
            <a:ext cx="3747881" cy="108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경영지원팀에서 </a:t>
            </a:r>
            <a:r>
              <a:rPr lang="ko-KR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대표메일로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즉시 접수 내역 확인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나스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-AS/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교정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폴더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접수 목록대장에 </a:t>
            </a:r>
            <a:r>
              <a:rPr lang="ko-KR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접수 내역 작성</a:t>
            </a:r>
            <a:endParaRPr lang="en-US" altLang="ko-KR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경영지원팀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접수일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업체명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현장명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내용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수량만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작성</a:t>
            </a:r>
            <a:endParaRPr lang="en-US" altLang="ko-KR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*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유상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무상 관계없이 접수되는 내역 모두 작성</a:t>
            </a:r>
            <a:endParaRPr lang="en-US" altLang="ko-KR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3AA33D83-2F75-9CE7-A1A5-8B293C102D5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22203"/>
          <a:stretch>
            <a:fillRect/>
          </a:stretch>
        </p:blipFill>
        <p:spPr>
          <a:xfrm>
            <a:off x="4251433" y="5566874"/>
            <a:ext cx="3784822" cy="10538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A5E595F-CF54-EDE1-A1AB-9D7B74A0C33A}"/>
              </a:ext>
            </a:extLst>
          </p:cNvPr>
          <p:cNvSpPr txBox="1"/>
          <p:nvPr/>
        </p:nvSpPr>
        <p:spPr>
          <a:xfrm>
            <a:off x="4156164" y="1819275"/>
            <a:ext cx="12298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/>
              <a:t>[</a:t>
            </a:r>
            <a:r>
              <a:rPr lang="ko-KR" altLang="en-US" sz="1050" b="1" dirty="0"/>
              <a:t>접수 안내 메일</a:t>
            </a:r>
            <a:r>
              <a:rPr lang="en-US" altLang="ko-KR" sz="1050" b="1" dirty="0"/>
              <a:t>]</a:t>
            </a:r>
            <a:endParaRPr lang="ko-KR" altLang="en-US" sz="105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D5003D-AE70-F909-ED2A-90648C8D2A67}"/>
              </a:ext>
            </a:extLst>
          </p:cNvPr>
          <p:cNvSpPr txBox="1"/>
          <p:nvPr/>
        </p:nvSpPr>
        <p:spPr>
          <a:xfrm>
            <a:off x="4115971" y="5270786"/>
            <a:ext cx="1184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/>
              <a:t>[</a:t>
            </a:r>
            <a:r>
              <a:rPr lang="ko-KR" altLang="en-US" sz="1050" b="1" dirty="0"/>
              <a:t>접수 목록 대장</a:t>
            </a:r>
            <a:r>
              <a:rPr lang="en-US" altLang="ko-KR" sz="1050" b="1" dirty="0"/>
              <a:t>]</a:t>
            </a:r>
            <a:endParaRPr lang="ko-KR" altLang="en-US" sz="1050" b="1" dirty="0"/>
          </a:p>
        </p:txBody>
      </p:sp>
      <p:sp>
        <p:nvSpPr>
          <p:cNvPr id="26" name="직각 삼각형 25">
            <a:extLst>
              <a:ext uri="{FF2B5EF4-FFF2-40B4-BE49-F238E27FC236}">
                <a16:creationId xmlns:a16="http://schemas.microsoft.com/office/drawing/2014/main" id="{6623B3E6-1BA5-A976-BF6D-9444092AE485}"/>
              </a:ext>
            </a:extLst>
          </p:cNvPr>
          <p:cNvSpPr/>
          <p:nvPr/>
        </p:nvSpPr>
        <p:spPr>
          <a:xfrm rot="13358622">
            <a:off x="3856200" y="334488"/>
            <a:ext cx="264869" cy="291356"/>
          </a:xfrm>
          <a:prstGeom prst="rtTriangle">
            <a:avLst/>
          </a:prstGeom>
          <a:solidFill>
            <a:srgbClr val="E9490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각 삼각형 26">
            <a:extLst>
              <a:ext uri="{FF2B5EF4-FFF2-40B4-BE49-F238E27FC236}">
                <a16:creationId xmlns:a16="http://schemas.microsoft.com/office/drawing/2014/main" id="{A39B55D1-673A-A712-406E-4DA437AC1FA7}"/>
              </a:ext>
            </a:extLst>
          </p:cNvPr>
          <p:cNvSpPr/>
          <p:nvPr/>
        </p:nvSpPr>
        <p:spPr>
          <a:xfrm rot="13358622">
            <a:off x="8003720" y="332793"/>
            <a:ext cx="264869" cy="291356"/>
          </a:xfrm>
          <a:prstGeom prst="rtTriangle">
            <a:avLst/>
          </a:prstGeom>
          <a:solidFill>
            <a:srgbClr val="E9490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32EFAD8-D757-1EDC-AE1C-3E56E0743D64}"/>
              </a:ext>
            </a:extLst>
          </p:cNvPr>
          <p:cNvSpPr txBox="1"/>
          <p:nvPr/>
        </p:nvSpPr>
        <p:spPr>
          <a:xfrm>
            <a:off x="8341784" y="731745"/>
            <a:ext cx="4148748" cy="108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경영지원팀에서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AS/</a:t>
            </a:r>
            <a:r>
              <a:rPr lang="ko-KR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교정 담당자에게 메일 내용 전달</a:t>
            </a:r>
            <a:endParaRPr lang="en-US" altLang="ko-KR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나스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-AS/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교정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폴더</a:t>
            </a: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접수 목록대장에 </a:t>
            </a:r>
            <a:r>
              <a:rPr lang="ko-KR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실무 내역 작성</a:t>
            </a:r>
            <a:endParaRPr lang="en-US" altLang="ko-KR" sz="11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*AS/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교정담당자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입고검사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견적협의</a:t>
            </a:r>
            <a:r>
              <a:rPr lang="en-US" altLang="ko-KR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수리 등 실무내용 작성</a:t>
            </a:r>
            <a:endParaRPr lang="en-US" altLang="ko-KR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∙ AS/</a:t>
            </a:r>
            <a:r>
              <a:rPr lang="ko-KR" alt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교정 일정에 맞춰 수행 및 출고 진행</a:t>
            </a:r>
            <a:endParaRPr lang="en-US" altLang="ko-KR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id="{32909396-49A7-E386-0557-6F0AEDFD3A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1258" y="2146857"/>
            <a:ext cx="3627265" cy="108921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DCC4A3F-40F1-ABF9-853A-2C059FD24D6B}"/>
              </a:ext>
            </a:extLst>
          </p:cNvPr>
          <p:cNvSpPr txBox="1"/>
          <p:nvPr/>
        </p:nvSpPr>
        <p:spPr>
          <a:xfrm>
            <a:off x="8325786" y="1814678"/>
            <a:ext cx="1184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/>
              <a:t>[</a:t>
            </a:r>
            <a:r>
              <a:rPr lang="ko-KR" altLang="en-US" sz="1050" b="1" dirty="0"/>
              <a:t>접수 목록 대장</a:t>
            </a:r>
            <a:r>
              <a:rPr lang="en-US" altLang="ko-KR" sz="1050" b="1" dirty="0"/>
              <a:t>]</a:t>
            </a:r>
            <a:endParaRPr lang="ko-KR" alt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2334172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245</Words>
  <Application>Microsoft Office PowerPoint</Application>
  <PresentationFormat>와이드스크린</PresentationFormat>
  <Paragraphs>26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Calibri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kimmin jun</dc:creator>
  <cp:lastModifiedBy>kimmin jun</cp:lastModifiedBy>
  <cp:revision>1</cp:revision>
  <dcterms:created xsi:type="dcterms:W3CDTF">2025-08-14T04:18:18Z</dcterms:created>
  <dcterms:modified xsi:type="dcterms:W3CDTF">2025-08-14T06:30:54Z</dcterms:modified>
</cp:coreProperties>
</file>